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9" r:id="rId1"/>
    <p:sldMasterId id="2147483721" r:id="rId2"/>
  </p:sldMasterIdLst>
  <p:notesMasterIdLst>
    <p:notesMasterId r:id="rId8"/>
  </p:notesMasterIdLst>
  <p:handoutMasterIdLst>
    <p:handoutMasterId r:id="rId9"/>
  </p:handoutMasterIdLst>
  <p:sldIdLst>
    <p:sldId id="256" r:id="rId3"/>
    <p:sldId id="770" r:id="rId4"/>
    <p:sldId id="771" r:id="rId5"/>
    <p:sldId id="768" r:id="rId6"/>
    <p:sldId id="7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HIMANU" initials="A" lastIdx="1" clrIdx="0">
    <p:extLst>
      <p:ext uri="{19B8F6BF-5375-455C-9EA6-DF929625EA0E}">
        <p15:presenceInfo xmlns:p15="http://schemas.microsoft.com/office/powerpoint/2012/main" xmlns="" userId="36ed0d9bda164d7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C8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>
      <p:cViewPr>
        <p:scale>
          <a:sx n="90" d="100"/>
          <a:sy n="90" d="100"/>
        </p:scale>
        <p:origin x="6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BB1DA-0E58-46CD-A88C-04D09F535C71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F2225-9B4F-4414-8FDF-4646B60CD4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797359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Abhipedia : 360 degree Preparation Portal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D6462-7095-4BF2-A459-0D88B69556AC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75E60-7BC0-41A3-854F-560F899266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9406477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4032" y="110096"/>
            <a:ext cx="694168" cy="6941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</a:rPr>
              <a:t>Abhipedia</a:t>
            </a:r>
            <a:r>
              <a:rPr lang="en-US" sz="1600" b="1" baseline="0" dirty="0">
                <a:solidFill>
                  <a:schemeClr val="bg1"/>
                </a:solidFill>
              </a:rPr>
              <a:t> </a:t>
            </a:r>
            <a:endParaRPr lang="en-US" sz="1600" b="1" dirty="0">
              <a:solidFill>
                <a:schemeClr val="bg1"/>
              </a:solidFill>
            </a:endParaRPr>
          </a:p>
        </p:txBody>
      </p:sp>
      <p:pic>
        <p:nvPicPr>
          <p:cNvPr id="11" name="Picture 10" descr="Abhipedia_Cartoon.png"/>
          <p:cNvPicPr>
            <a:picLocks noChangeAspect="1"/>
          </p:cNvPicPr>
          <p:nvPr userDrawn="1"/>
        </p:nvPicPr>
        <p:blipFill>
          <a:blip r:embed="rId3"/>
          <a:srcRect l="33962" t="18868" r="35849" b="18868"/>
          <a:stretch>
            <a:fillRect/>
          </a:stretch>
        </p:blipFill>
        <p:spPr>
          <a:xfrm>
            <a:off x="685800" y="533400"/>
            <a:ext cx="2057400" cy="4243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197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38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515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1"/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r>
              <a:rPr lang="en-US" dirty="0"/>
              <a:t>..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94509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3738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6755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8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2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1011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997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762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4125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www.abhipedia.abhimanu.com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Abhimanu IAS : Complete General Studies Pre cum Mains Course call 7347432666, mail at info@ abhimanu.com..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" y="3810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145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www.abhipedia.abhimanu.com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r>
              <a:rPr lang="en-US" b="1" dirty="0"/>
              <a:t>Powered by Abhimanu IAS , call 7347432666, mail at info@ abhimanu.com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10439400" y="1524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C000"/>
                </a:solidFill>
              </a:rPr>
              <a:t>Abhipedia</a:t>
            </a:r>
            <a:r>
              <a:rPr lang="en-US" sz="1600" b="1" baseline="0" dirty="0">
                <a:solidFill>
                  <a:srgbClr val="FFC000"/>
                </a:solidFill>
              </a:rPr>
              <a:t> </a:t>
            </a:r>
            <a:endParaRPr lang="en-US" sz="1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1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F7C4-8FDA-4760-9B1B-7FA6D5DBB6DF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CD640-67D4-421F-AFAC-187D7A1086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398" y="4929198"/>
            <a:ext cx="8305800" cy="146304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PLAC/PLAIS ROOT WORD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7800" y="5013960"/>
            <a:ext cx="3124200" cy="1463040"/>
          </a:xfrm>
        </p:spPr>
        <p:txBody>
          <a:bodyPr/>
          <a:lstStyle/>
          <a:p>
            <a:r>
              <a:rPr lang="en-US" sz="1600" b="1" dirty="0" smtClean="0"/>
              <a:t>RISHAV PRASHAR </a:t>
            </a:r>
            <a:r>
              <a:rPr lang="en-US" sz="1400" dirty="0" smtClean="0"/>
              <a:t>( English Faculty)</a:t>
            </a:r>
          </a:p>
          <a:p>
            <a:r>
              <a:rPr lang="en-US" sz="1400" dirty="0" smtClean="0"/>
              <a:t>Cleared UPSC CDSE  for IMA and OTA</a:t>
            </a:r>
          </a:p>
          <a:p>
            <a:r>
              <a:rPr lang="en-US" sz="1400" dirty="0" smtClean="0"/>
              <a:t>AFCAT 6 Times in a Row</a:t>
            </a:r>
          </a:p>
          <a:p>
            <a:endParaRPr lang="en-US" sz="1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38414" y="714356"/>
            <a:ext cx="9067800" cy="2928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200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b="1" dirty="0" smtClean="0"/>
              <a:t> </a:t>
            </a:r>
          </a:p>
          <a:p>
            <a:pPr algn="ctr"/>
            <a:r>
              <a:rPr lang="en-US" sz="5400" b="1" dirty="0" err="1" smtClean="0">
                <a:solidFill>
                  <a:schemeClr val="tx1"/>
                </a:solidFill>
              </a:rPr>
              <a:t>Upsc</a:t>
            </a:r>
            <a:r>
              <a:rPr lang="en-US" sz="5400" b="1" dirty="0" smtClean="0">
                <a:solidFill>
                  <a:schemeClr val="tx1"/>
                </a:solidFill>
              </a:rPr>
              <a:t> </a:t>
            </a:r>
            <a:r>
              <a:rPr lang="en-US" sz="5400" b="1" dirty="0" err="1" smtClean="0">
                <a:solidFill>
                  <a:schemeClr val="tx1"/>
                </a:solidFill>
              </a:rPr>
              <a:t>epfo</a:t>
            </a:r>
            <a:r>
              <a:rPr lang="en-US" sz="5400" b="1" dirty="0" smtClean="0">
                <a:solidFill>
                  <a:schemeClr val="tx1"/>
                </a:solidFill>
              </a:rPr>
              <a:t>(</a:t>
            </a:r>
            <a:r>
              <a:rPr lang="en-US" sz="5400" b="1" dirty="0" err="1" smtClean="0">
                <a:solidFill>
                  <a:schemeClr val="tx1"/>
                </a:solidFill>
              </a:rPr>
              <a:t>eo</a:t>
            </a:r>
            <a:r>
              <a:rPr lang="en-US" sz="5400" b="1" dirty="0" smtClean="0">
                <a:solidFill>
                  <a:schemeClr val="tx1"/>
                </a:solidFill>
              </a:rPr>
              <a:t>/</a:t>
            </a:r>
            <a:r>
              <a:rPr lang="en-US" sz="5400" b="1" dirty="0" err="1" smtClean="0">
                <a:solidFill>
                  <a:schemeClr val="tx1"/>
                </a:solidFill>
              </a:rPr>
              <a:t>ao+apfc</a:t>
            </a:r>
            <a:r>
              <a:rPr lang="en-US" sz="5400" b="1" dirty="0" smtClean="0">
                <a:solidFill>
                  <a:schemeClr val="tx1"/>
                </a:solidFill>
              </a:rPr>
              <a:t>) exam 2023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English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158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072400" cy="12007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PLAC/PLAIS- (to </a:t>
            </a:r>
            <a:r>
              <a:rPr lang="en-US" dirty="0" smtClean="0"/>
              <a:t>please/soothe/calm down)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23902" y="1928802"/>
            <a:ext cx="9787006" cy="4357718"/>
          </a:xfrm>
        </p:spPr>
        <p:txBody>
          <a:bodyPr>
            <a:noAutofit/>
          </a:bodyPr>
          <a:lstStyle/>
          <a:p>
            <a:r>
              <a:rPr lang="en-US" sz="2800" dirty="0" smtClean="0"/>
              <a:t>(1) PLACATE(verb</a:t>
            </a:r>
            <a:r>
              <a:rPr lang="en-US" sz="2800" dirty="0" smtClean="0"/>
              <a:t>)- </a:t>
            </a:r>
            <a:r>
              <a:rPr lang="en-US" sz="2800" dirty="0" smtClean="0"/>
              <a:t>to pacify/calm down 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 smtClean="0"/>
              <a:t>2) PLACID(</a:t>
            </a:r>
            <a:r>
              <a:rPr lang="en-US" sz="2800" dirty="0" err="1" smtClean="0"/>
              <a:t>adj</a:t>
            </a:r>
            <a:r>
              <a:rPr lang="en-US" sz="2800" dirty="0" smtClean="0"/>
              <a:t>)- </a:t>
            </a:r>
            <a:r>
              <a:rPr lang="en-US" sz="2800" dirty="0" smtClean="0"/>
              <a:t>quiet/calm/serene 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 smtClean="0"/>
              <a:t>3) PLACABLE(</a:t>
            </a:r>
            <a:r>
              <a:rPr lang="en-US" sz="2800" dirty="0" err="1" smtClean="0"/>
              <a:t>adj</a:t>
            </a:r>
            <a:r>
              <a:rPr lang="en-US" sz="2800" dirty="0" smtClean="0"/>
              <a:t>)- </a:t>
            </a:r>
            <a:r>
              <a:rPr lang="en-US" sz="2800" dirty="0" smtClean="0"/>
              <a:t>who can be pleased/satisfied 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 smtClean="0"/>
              <a:t>4) IMPLACABLE(</a:t>
            </a:r>
            <a:r>
              <a:rPr lang="en-US" sz="2800" dirty="0" err="1" smtClean="0"/>
              <a:t>adj</a:t>
            </a:r>
            <a:r>
              <a:rPr lang="en-US" sz="2800" dirty="0" smtClean="0"/>
              <a:t>)- </a:t>
            </a:r>
            <a:r>
              <a:rPr lang="en-US" sz="2800" dirty="0" smtClean="0"/>
              <a:t>who cannot be pleased.(angry, violent, aggressive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 </a:t>
            </a:r>
            <a:r>
              <a:rPr lang="en-US" sz="2800" dirty="0" smtClean="0"/>
              <a:t>(5) COMPLACENT(</a:t>
            </a:r>
            <a:r>
              <a:rPr lang="en-US" sz="2800" dirty="0" err="1" smtClean="0"/>
              <a:t>adj</a:t>
            </a:r>
            <a:r>
              <a:rPr lang="en-US" sz="2800" dirty="0" smtClean="0"/>
              <a:t>)- </a:t>
            </a:r>
            <a:r>
              <a:rPr lang="en-US" sz="2800" dirty="0" smtClean="0"/>
              <a:t>self-satisfied </a:t>
            </a:r>
            <a:endParaRPr lang="en-US" sz="2800" dirty="0" smtClean="0"/>
          </a:p>
          <a:p>
            <a:r>
              <a:rPr lang="en-US" sz="2800" dirty="0" smtClean="0"/>
              <a:t>(</a:t>
            </a:r>
            <a:r>
              <a:rPr lang="en-US" sz="2800" dirty="0" smtClean="0"/>
              <a:t>6) PLACEBO(noun</a:t>
            </a:r>
            <a:r>
              <a:rPr lang="en-US" sz="2800" dirty="0" smtClean="0"/>
              <a:t>)- </a:t>
            </a:r>
            <a:r>
              <a:rPr lang="en-US" sz="2800" dirty="0" smtClean="0"/>
              <a:t>a fake treatment/medication given to a person to satisfy him/her psychologically 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072400" cy="12007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PLAC/PLAIS- (to please/soothe/calm down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1023902" y="1928802"/>
            <a:ext cx="9787006" cy="4357718"/>
          </a:xfrm>
        </p:spPr>
        <p:txBody>
          <a:bodyPr>
            <a:noAutofit/>
          </a:bodyPr>
          <a:lstStyle/>
          <a:p>
            <a:r>
              <a:rPr lang="en-US" sz="2800" dirty="0" smtClean="0"/>
              <a:t>(7) COMPLAISANT(</a:t>
            </a:r>
            <a:r>
              <a:rPr lang="en-US" sz="2800" dirty="0" err="1" smtClean="0"/>
              <a:t>adj</a:t>
            </a:r>
            <a:r>
              <a:rPr lang="en-US" sz="2800" dirty="0" smtClean="0"/>
              <a:t>)- </a:t>
            </a:r>
            <a:r>
              <a:rPr lang="en-US" sz="2800" dirty="0" smtClean="0"/>
              <a:t>willing to please others or accept what they do or say without </a:t>
            </a:r>
            <a:r>
              <a:rPr lang="en-US" sz="2800" dirty="0" smtClean="0"/>
              <a:t>protest, obedient. </a:t>
            </a:r>
          </a:p>
          <a:p>
            <a:endParaRPr lang="en-US" sz="2800" dirty="0" smtClean="0"/>
          </a:p>
          <a:p>
            <a:r>
              <a:rPr lang="en-US" sz="2800" b="1" dirty="0" smtClean="0"/>
              <a:t>PLACATE </a:t>
            </a:r>
            <a:endParaRPr lang="en-US" sz="2800" b="1" dirty="0" smtClean="0"/>
          </a:p>
          <a:p>
            <a:r>
              <a:rPr lang="en-US" sz="2800" dirty="0" smtClean="0"/>
              <a:t> </a:t>
            </a:r>
            <a:r>
              <a:rPr lang="en-US" sz="2800" b="1" dirty="0" smtClean="0"/>
              <a:t>Synonyms</a:t>
            </a:r>
            <a:r>
              <a:rPr lang="en-US" sz="2800" dirty="0" smtClean="0"/>
              <a:t> -  </a:t>
            </a:r>
            <a:r>
              <a:rPr lang="en-US" sz="2800" dirty="0" smtClean="0"/>
              <a:t>pacify, appease, mollify, </a:t>
            </a:r>
            <a:r>
              <a:rPr lang="en-US" sz="2800" dirty="0" smtClean="0"/>
              <a:t>tranquilize</a:t>
            </a:r>
            <a:r>
              <a:rPr lang="en-US" sz="2800" dirty="0" smtClean="0"/>
              <a:t>, allay, soothe, conciliate, propitiate, assuage, mitigate, alleviate </a:t>
            </a:r>
            <a:endParaRPr lang="en-US" sz="2800" dirty="0" smtClean="0"/>
          </a:p>
          <a:p>
            <a:r>
              <a:rPr lang="en-US" sz="2800" b="1" dirty="0" smtClean="0"/>
              <a:t>Antonyms</a:t>
            </a:r>
            <a:r>
              <a:rPr lang="en-US" sz="2800" dirty="0" smtClean="0"/>
              <a:t> - </a:t>
            </a:r>
            <a:r>
              <a:rPr lang="en-US" sz="2800" dirty="0" smtClean="0"/>
              <a:t>provoke, incite, enrage, outrage, infuriate, foment, ferment, embroil, incense, irk, exasperate, aggravate, stir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26" name="Picture 2" descr="C:\Users\ACER\Desktop\ABHIPEIDA\cc65b566-b3ae-48d5-9e8c-b5d1913dbed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20637"/>
            <a:ext cx="12192000" cy="6858000"/>
          </a:xfrm>
          <a:prstGeom prst="rect">
            <a:avLst/>
          </a:prstGeom>
          <a:noFill/>
        </p:spPr>
      </p:pic>
      <p:sp>
        <p:nvSpPr>
          <p:cNvPr id="23554" name="AutoShape 2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8" name="AutoShape 6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0" name="AutoShape 8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AutoShape 10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AutoShape 12" descr="blob:https://web.whatsapp.com/7c894820-9aec-4745-8650-8df2a507ee0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65" name="Picture 13" descr="C:\Users\ACER\Downloads\WhatsApp Image 2023-05-22 at 4.39.29 PM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71660"/>
            <a:ext cx="12192000" cy="1028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fontAlgn="base"/>
            <a:endParaRPr lang="en-US" sz="6600" b="1" dirty="0" smtClean="0"/>
          </a:p>
          <a:p>
            <a:pPr algn="ctr" fontAlgn="base">
              <a:buNone/>
            </a:pPr>
            <a:r>
              <a:rPr lang="en-US" sz="6600" b="1" dirty="0" smtClean="0"/>
              <a:t>Thank You</a:t>
            </a:r>
            <a:endParaRPr lang="en-US" sz="66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smtClean="0"/>
              <a:t>Powered by Abhimanu IAS , call 7347432666, mail at info@ abhimanu.com</a:t>
            </a:r>
            <a:r>
              <a:rPr lang="en-US" smtClean="0"/>
              <a:t>..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cularization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Vulnerable groups</Template>
  <TotalTime>3353</TotalTime>
  <Words>209</Words>
  <Application>Microsoft Office PowerPoint</Application>
  <PresentationFormat>Custom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Secularization</vt:lpstr>
      <vt:lpstr>Custom Design</vt:lpstr>
      <vt:lpstr>PLAC/PLAIS ROOT WORD</vt:lpstr>
      <vt:lpstr>PLAC/PLAIS- (to please/soothe/calm down)</vt:lpstr>
      <vt:lpstr>PLAC/PLAIS- (to please/soothe/calm down) 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Society in India ( Social issues)</dc:title>
  <dc:creator>ABHIMANU</dc:creator>
  <cp:lastModifiedBy>ACER</cp:lastModifiedBy>
  <cp:revision>443</cp:revision>
  <dcterms:created xsi:type="dcterms:W3CDTF">2020-09-25T05:11:26Z</dcterms:created>
  <dcterms:modified xsi:type="dcterms:W3CDTF">2023-05-25T08:03:19Z</dcterms:modified>
</cp:coreProperties>
</file>