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27"/>
  </p:notesMasterIdLst>
  <p:handoutMasterIdLst>
    <p:handoutMasterId r:id="rId28"/>
  </p:handoutMasterIdLst>
  <p:sldIdLst>
    <p:sldId id="256" r:id="rId3"/>
    <p:sldId id="689" r:id="rId4"/>
    <p:sldId id="768" r:id="rId5"/>
    <p:sldId id="729" r:id="rId6"/>
    <p:sldId id="790" r:id="rId7"/>
    <p:sldId id="730" r:id="rId8"/>
    <p:sldId id="791" r:id="rId9"/>
    <p:sldId id="749" r:id="rId10"/>
    <p:sldId id="792" r:id="rId11"/>
    <p:sldId id="750" r:id="rId12"/>
    <p:sldId id="773" r:id="rId13"/>
    <p:sldId id="793" r:id="rId14"/>
    <p:sldId id="794" r:id="rId15"/>
    <p:sldId id="751" r:id="rId16"/>
    <p:sldId id="795" r:id="rId17"/>
    <p:sldId id="761" r:id="rId18"/>
    <p:sldId id="796" r:id="rId19"/>
    <p:sldId id="753" r:id="rId20"/>
    <p:sldId id="797" r:id="rId21"/>
    <p:sldId id="754" r:id="rId22"/>
    <p:sldId id="798" r:id="rId23"/>
    <p:sldId id="755" r:id="rId24"/>
    <p:sldId id="799" r:id="rId25"/>
    <p:sldId id="76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="" xmlns:p15="http://schemas.microsoft.com/office/powerpoint/2012/main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8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>
      <p:cViewPr>
        <p:scale>
          <a:sx n="90" d="100"/>
          <a:sy n="90" d="100"/>
        </p:scale>
        <p:origin x="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Abhipedia</a:t>
            </a:r>
            <a:r>
              <a:rPr lang="en-US" sz="1600" b="1" baseline="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r>
              <a:rPr lang="en-US" dirty="0"/>
              <a:t>..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C000"/>
                </a:solidFill>
              </a:rPr>
              <a:t>Abhipedia</a:t>
            </a:r>
            <a:r>
              <a:rPr lang="en-US" sz="1600" b="1" baseline="0" dirty="0">
                <a:solidFill>
                  <a:srgbClr val="FFC000"/>
                </a:solidFill>
              </a:rPr>
              <a:t> </a:t>
            </a:r>
            <a:endParaRPr lang="en-US" sz="1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C4-8FDA-4760-9B1B-7FA6D5DBB6DF}" type="datetimeFigureOut">
              <a:rPr lang="en-US" smtClean="0"/>
              <a:pPr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398" y="4929198"/>
            <a:ext cx="8305800" cy="14630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Mini Mock </a:t>
            </a:r>
            <a:r>
              <a:rPr lang="en-US" sz="3600" b="1" dirty="0" smtClean="0"/>
              <a:t>Test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0" y="5013960"/>
            <a:ext cx="3124200" cy="1463040"/>
          </a:xfrm>
        </p:spPr>
        <p:txBody>
          <a:bodyPr/>
          <a:lstStyle/>
          <a:p>
            <a:r>
              <a:rPr lang="en-US" sz="1600" b="1" dirty="0" smtClean="0"/>
              <a:t>RISHAV PRASHAR </a:t>
            </a:r>
            <a:r>
              <a:rPr lang="en-US" sz="1400" dirty="0" smtClean="0"/>
              <a:t>( English Faculty)</a:t>
            </a:r>
          </a:p>
          <a:p>
            <a:r>
              <a:rPr lang="en-US" sz="1400" dirty="0" smtClean="0"/>
              <a:t>Cleared UPSC CDSE  for IMA and OTA</a:t>
            </a:r>
          </a:p>
          <a:p>
            <a:r>
              <a:rPr lang="en-US" sz="1400" dirty="0" smtClean="0"/>
              <a:t>AFCAT 6 Times in a Row</a:t>
            </a:r>
          </a:p>
          <a:p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8414" y="714356"/>
            <a:ext cx="9067800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/>
              <a:t> </a:t>
            </a: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</a:rPr>
              <a:t>Upsc</a:t>
            </a: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</a:rPr>
              <a:t>epfo</a:t>
            </a:r>
            <a:r>
              <a:rPr lang="en-US" sz="5400" b="1" dirty="0" smtClean="0">
                <a:solidFill>
                  <a:schemeClr val="tx1"/>
                </a:solidFill>
              </a:rPr>
              <a:t>(</a:t>
            </a:r>
            <a:r>
              <a:rPr lang="en-US" sz="5400" b="1" dirty="0" err="1" smtClean="0">
                <a:solidFill>
                  <a:schemeClr val="tx1"/>
                </a:solidFill>
              </a:rPr>
              <a:t>eo</a:t>
            </a:r>
            <a:r>
              <a:rPr lang="en-US" sz="5400" b="1" dirty="0" smtClean="0">
                <a:solidFill>
                  <a:schemeClr val="tx1"/>
                </a:solidFill>
              </a:rPr>
              <a:t>/</a:t>
            </a:r>
            <a:r>
              <a:rPr lang="en-US" sz="5400" b="1" dirty="0" err="1" smtClean="0">
                <a:solidFill>
                  <a:schemeClr val="tx1"/>
                </a:solidFill>
              </a:rPr>
              <a:t>ao+apfc</a:t>
            </a:r>
            <a:r>
              <a:rPr lang="en-US" sz="5400" b="1" dirty="0" smtClean="0">
                <a:solidFill>
                  <a:schemeClr val="tx1"/>
                </a:solidFill>
              </a:rPr>
              <a:t>) exam 2023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English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5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Synonyms 4-5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RESTITUTE</a:t>
            </a:r>
            <a:endParaRPr lang="en-US" sz="2800" dirty="0" smtClean="0"/>
          </a:p>
          <a:p>
            <a:r>
              <a:rPr lang="en-US" sz="2800" dirty="0" smtClean="0"/>
              <a:t>a) repair</a:t>
            </a:r>
          </a:p>
          <a:p>
            <a:r>
              <a:rPr lang="en-US" sz="2800" dirty="0" smtClean="0"/>
              <a:t>b) help</a:t>
            </a:r>
          </a:p>
          <a:p>
            <a:r>
              <a:rPr lang="en-US" sz="2800" dirty="0" smtClean="0"/>
              <a:t>c) revenge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avenge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</a:t>
            </a:r>
            <a:r>
              <a:rPr lang="en-US" sz="2800" dirty="0" smtClean="0"/>
              <a:t>(c)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Restitute – Retaliate, Exchange, Give Back, Refund.</a:t>
            </a:r>
            <a:endParaRPr lang="en-US" sz="2800" dirty="0" smtClean="0"/>
          </a:p>
          <a:p>
            <a:endParaRPr lang="en-IN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NEMESIS</a:t>
            </a:r>
            <a:endParaRPr lang="en-US" sz="2800" dirty="0" smtClean="0"/>
          </a:p>
          <a:p>
            <a:r>
              <a:rPr lang="en-US" sz="2800" dirty="0" smtClean="0"/>
              <a:t>a) reward</a:t>
            </a:r>
          </a:p>
          <a:p>
            <a:r>
              <a:rPr lang="en-US" sz="2800" dirty="0" smtClean="0"/>
              <a:t>b) punishment</a:t>
            </a:r>
          </a:p>
          <a:p>
            <a:r>
              <a:rPr lang="en-US" sz="2800" dirty="0" smtClean="0"/>
              <a:t>c) adventure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victory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(b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r>
              <a:rPr lang="en-US" sz="2800" dirty="0" smtClean="0"/>
              <a:t>Nemesis </a:t>
            </a:r>
            <a:r>
              <a:rPr lang="en-US" sz="2800" dirty="0" smtClean="0"/>
              <a:t>– Punishment, Affliction, Adversary, Opponent, Scourge.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word substitution 6 - 8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To free someone from all blames</a:t>
            </a:r>
            <a:endParaRPr lang="en-US" sz="2800" dirty="0" smtClean="0"/>
          </a:p>
          <a:p>
            <a:r>
              <a:rPr lang="en-US" sz="2800" dirty="0" smtClean="0"/>
              <a:t>a) fling</a:t>
            </a:r>
          </a:p>
          <a:p>
            <a:r>
              <a:rPr lang="en-US" sz="2800" dirty="0" smtClean="0"/>
              <a:t>b) forbid</a:t>
            </a:r>
          </a:p>
          <a:p>
            <a:r>
              <a:rPr lang="en-US" sz="2800" dirty="0" smtClean="0"/>
              <a:t>c) exonerate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consolidate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(c)</a:t>
            </a:r>
          </a:p>
          <a:p>
            <a:r>
              <a:rPr lang="en-US" sz="2800" dirty="0" smtClean="0"/>
              <a:t>exonerate </a:t>
            </a:r>
            <a:r>
              <a:rPr lang="en-US" sz="2800" dirty="0" smtClean="0"/>
              <a:t>(V.) : pronounce not guilty of criminal charges</a:t>
            </a:r>
          </a:p>
          <a:p>
            <a:r>
              <a:rPr lang="en-US" sz="2800" dirty="0" smtClean="0"/>
              <a:t>consolidate (V.) : unite into one</a:t>
            </a:r>
          </a:p>
          <a:p>
            <a:r>
              <a:rPr lang="en-US" sz="2800" dirty="0" smtClean="0"/>
              <a:t>fling (V.) : throw with force/ recklessness</a:t>
            </a:r>
          </a:p>
          <a:p>
            <a:r>
              <a:rPr lang="en-US" sz="2800" dirty="0" smtClean="0"/>
              <a:t>forbid (V.) : prohibit ; to order somebody not to do something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Study of tumors</a:t>
            </a:r>
            <a:endParaRPr lang="en-US" sz="2800" dirty="0" smtClean="0"/>
          </a:p>
          <a:p>
            <a:r>
              <a:rPr lang="en-US" sz="2800" dirty="0" smtClean="0"/>
              <a:t>a) </a:t>
            </a:r>
            <a:r>
              <a:rPr lang="en-US" sz="2800" dirty="0" smtClean="0"/>
              <a:t>Philology </a:t>
            </a:r>
            <a:endParaRPr lang="en-US" sz="2800" dirty="0" smtClean="0"/>
          </a:p>
          <a:p>
            <a:r>
              <a:rPr lang="en-US" sz="2800" dirty="0" smtClean="0"/>
              <a:t>b) </a:t>
            </a:r>
            <a:r>
              <a:rPr lang="en-US" sz="2800" dirty="0" smtClean="0"/>
              <a:t>Cytology </a:t>
            </a:r>
            <a:endParaRPr lang="en-US" sz="2800" dirty="0" smtClean="0"/>
          </a:p>
          <a:p>
            <a:r>
              <a:rPr lang="en-US" sz="2800" dirty="0" smtClean="0"/>
              <a:t>c) </a:t>
            </a:r>
            <a:r>
              <a:rPr lang="en-US" sz="2800" dirty="0" smtClean="0"/>
              <a:t>Numismatics </a:t>
            </a:r>
            <a:endParaRPr lang="en-US" sz="2800" dirty="0" smtClean="0"/>
          </a:p>
          <a:p>
            <a:r>
              <a:rPr lang="en-US" sz="2800" dirty="0" smtClean="0"/>
              <a:t>d) Oncology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(d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Philology - the study of written records, their authenticity </a:t>
            </a:r>
            <a:r>
              <a:rPr lang="en-US" sz="2800" dirty="0" smtClean="0"/>
              <a:t>etc.</a:t>
            </a:r>
          </a:p>
          <a:p>
            <a:r>
              <a:rPr lang="en-US" sz="2800" dirty="0" smtClean="0"/>
              <a:t>Cytology – Study of cells.</a:t>
            </a:r>
          </a:p>
          <a:p>
            <a:r>
              <a:rPr lang="en-US" sz="2800" dirty="0" smtClean="0"/>
              <a:t>Numismatics : the study of coins and </a:t>
            </a:r>
            <a:r>
              <a:rPr lang="en-US" sz="2800" dirty="0" smtClean="0"/>
              <a:t>metals</a:t>
            </a:r>
          </a:p>
          <a:p>
            <a:endParaRPr lang="en-US" sz="2800" dirty="0" smtClean="0"/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One who does or studies without seriousness.</a:t>
            </a:r>
            <a:endParaRPr lang="en-US" sz="2800" dirty="0" smtClean="0"/>
          </a:p>
          <a:p>
            <a:r>
              <a:rPr lang="en-US" sz="2800" dirty="0" smtClean="0"/>
              <a:t>a) diligent</a:t>
            </a:r>
          </a:p>
          <a:p>
            <a:r>
              <a:rPr lang="en-US" sz="2800" dirty="0" smtClean="0"/>
              <a:t>b) deliberate</a:t>
            </a:r>
          </a:p>
          <a:p>
            <a:r>
              <a:rPr lang="en-US" sz="2800" dirty="0" smtClean="0"/>
              <a:t>c) distracted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dilettante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(d)</a:t>
            </a:r>
          </a:p>
          <a:p>
            <a:r>
              <a:rPr lang="en-US" sz="2800" dirty="0" smtClean="0"/>
              <a:t>dilettante </a:t>
            </a:r>
            <a:r>
              <a:rPr lang="en-US" sz="2800" dirty="0" smtClean="0"/>
              <a:t>(N.) : a person who does or studies something but is not serious about it and does not have much knowledge</a:t>
            </a:r>
          </a:p>
          <a:p>
            <a:r>
              <a:rPr lang="en-US" sz="2800" dirty="0" smtClean="0"/>
              <a:t>diligent (Adj.) : showing care and effort in your work/duties</a:t>
            </a:r>
          </a:p>
          <a:p>
            <a:r>
              <a:rPr lang="en-US" sz="2800" dirty="0" smtClean="0"/>
              <a:t>deliberate (Adj.) : carefully thought out in advance ; unhurried and with care and </a:t>
            </a:r>
            <a:r>
              <a:rPr lang="en-US" sz="2800" dirty="0" smtClean="0"/>
              <a:t>dignity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86"/>
            <a:ext cx="12192000" cy="68580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Sentence improvement 9-10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Mrs. </a:t>
            </a:r>
            <a:r>
              <a:rPr lang="en-US" sz="2800" dirty="0" err="1" smtClean="0"/>
              <a:t>Madhuri</a:t>
            </a:r>
            <a:r>
              <a:rPr lang="en-US" sz="2800" dirty="0" smtClean="0"/>
              <a:t> has great </a:t>
            </a:r>
            <a:r>
              <a:rPr lang="en-US" sz="2800" b="1" dirty="0" smtClean="0"/>
              <a:t>respect and unlimited faith in</a:t>
            </a:r>
            <a:r>
              <a:rPr lang="en-US" sz="2800" dirty="0" smtClean="0"/>
              <a:t> her Director.</a:t>
            </a:r>
          </a:p>
          <a:p>
            <a:r>
              <a:rPr lang="en-US" sz="2800" dirty="0" smtClean="0"/>
              <a:t>a) respect and unlimited faith for</a:t>
            </a:r>
          </a:p>
          <a:p>
            <a:r>
              <a:rPr lang="en-US" sz="2800" dirty="0" smtClean="0"/>
              <a:t>b) respect for and unlimited faith for</a:t>
            </a:r>
          </a:p>
          <a:p>
            <a:r>
              <a:rPr lang="en-US" sz="2800" dirty="0" smtClean="0"/>
              <a:t>c) respect for and unlimited faith In</a:t>
            </a:r>
          </a:p>
          <a:p>
            <a:r>
              <a:rPr lang="en-US" sz="2800" dirty="0" smtClean="0"/>
              <a:t>d) respect in and unlimited faith for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</a:t>
            </a:r>
            <a:r>
              <a:rPr lang="en-US" sz="2800" dirty="0" smtClean="0"/>
              <a:t>(c)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 have </a:t>
            </a:r>
            <a:r>
              <a:rPr lang="en-US" sz="2800" b="1" dirty="0" smtClean="0"/>
              <a:t>no less</a:t>
            </a:r>
            <a:r>
              <a:rPr lang="en-US" sz="2800" dirty="0" smtClean="0"/>
              <a:t> than a thousand students in our College.</a:t>
            </a:r>
          </a:p>
          <a:p>
            <a:r>
              <a:rPr lang="en-US" sz="2800" dirty="0" smtClean="0"/>
              <a:t>a) not less</a:t>
            </a:r>
          </a:p>
          <a:p>
            <a:r>
              <a:rPr lang="en-US" sz="2800" dirty="0" smtClean="0"/>
              <a:t>b) no less</a:t>
            </a:r>
          </a:p>
          <a:p>
            <a:r>
              <a:rPr lang="en-US" sz="2800" dirty="0" smtClean="0"/>
              <a:t>c) no fewer</a:t>
            </a:r>
          </a:p>
          <a:p>
            <a:r>
              <a:rPr lang="en-US" sz="2800" dirty="0" smtClean="0"/>
              <a:t>d) No </a:t>
            </a:r>
            <a:r>
              <a:rPr lang="en-US" sz="2800" dirty="0" smtClean="0"/>
              <a:t>improvement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(c</a:t>
            </a:r>
            <a:r>
              <a:rPr lang="en-US" sz="2800" dirty="0" smtClean="0"/>
              <a:t>)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base"/>
            <a:endParaRPr lang="en-US" sz="6600" b="1" dirty="0" smtClean="0"/>
          </a:p>
          <a:p>
            <a:pPr algn="ctr" fontAlgn="base">
              <a:buNone/>
            </a:pPr>
            <a:r>
              <a:rPr lang="en-US" sz="6600" b="1" dirty="0" smtClean="0"/>
              <a:t>Thank You</a:t>
            </a:r>
            <a:endParaRPr lang="en-US" sz="6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Content Placeholder 2" descr="C:\Users\ACER\Downloads\WhatsApp Image 2023-05-22 at 4.44.46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0120" y="857232"/>
            <a:ext cx="10999482" cy="55766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Antonyms 1-3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Salubrious</a:t>
            </a:r>
            <a:endParaRPr lang="en-US" sz="2800" dirty="0" smtClean="0"/>
          </a:p>
          <a:p>
            <a:r>
              <a:rPr lang="en-US" sz="2800" dirty="0" smtClean="0"/>
              <a:t>a) Steadfast </a:t>
            </a:r>
          </a:p>
          <a:p>
            <a:r>
              <a:rPr lang="en-US" sz="2800" dirty="0" smtClean="0"/>
              <a:t>b</a:t>
            </a:r>
            <a:r>
              <a:rPr lang="en-US" sz="2800" dirty="0" smtClean="0"/>
              <a:t>) </a:t>
            </a:r>
            <a:r>
              <a:rPr lang="en-US" sz="2800" dirty="0" smtClean="0"/>
              <a:t>Ossified</a:t>
            </a:r>
          </a:p>
          <a:p>
            <a:r>
              <a:rPr lang="en-US" sz="2800" dirty="0" smtClean="0"/>
              <a:t>c) Unhealthy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Preposterous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952464" y="2285992"/>
            <a:ext cx="9720071" cy="40233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Answer: (c</a:t>
            </a:r>
            <a:r>
              <a:rPr lang="en-US" sz="2800" dirty="0" smtClean="0"/>
              <a:t>)</a:t>
            </a:r>
          </a:p>
          <a:p>
            <a:pPr>
              <a:buNone/>
            </a:pPr>
            <a:r>
              <a:rPr lang="en-US" sz="2800" dirty="0" smtClean="0"/>
              <a:t>Steadfast </a:t>
            </a:r>
            <a:r>
              <a:rPr lang="en-US" sz="2800" dirty="0" smtClean="0"/>
              <a:t>- Stubborn, Adamant, Headstrong, Mulish, Intransigent, Recalcitrant, Inexorable, Obdurate, Unyielding, Inflexible, </a:t>
            </a:r>
            <a:r>
              <a:rPr lang="en-US" sz="2800" dirty="0" smtClean="0"/>
              <a:t>Ossified.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Preposterous - Queer, Bizarre, Strange, Weird, </a:t>
            </a:r>
            <a:r>
              <a:rPr lang="en-US" sz="2800" dirty="0" smtClean="0"/>
              <a:t>Ludicrous, </a:t>
            </a:r>
            <a:r>
              <a:rPr lang="en-US" sz="2800" dirty="0" smtClean="0"/>
              <a:t>Eccentric, </a:t>
            </a:r>
            <a:r>
              <a:rPr lang="en-US" sz="2800" dirty="0" smtClean="0"/>
              <a:t>Outlandish.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Perturbed</a:t>
            </a:r>
            <a:endParaRPr lang="en-US" sz="2800" dirty="0" smtClean="0"/>
          </a:p>
          <a:p>
            <a:r>
              <a:rPr lang="en-US" sz="2800" dirty="0" smtClean="0"/>
              <a:t>a) Calm</a:t>
            </a:r>
          </a:p>
          <a:p>
            <a:r>
              <a:rPr lang="en-US" sz="2800" dirty="0" smtClean="0"/>
              <a:t>b) Dull</a:t>
            </a:r>
          </a:p>
          <a:p>
            <a:r>
              <a:rPr lang="en-US" sz="2800" dirty="0" smtClean="0"/>
              <a:t>c) Hinder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Delight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(a)</a:t>
            </a:r>
          </a:p>
          <a:p>
            <a:r>
              <a:rPr lang="en-US" sz="2800" dirty="0" smtClean="0"/>
              <a:t>Perturbed - </a:t>
            </a:r>
            <a:r>
              <a:rPr lang="en-US" sz="2800" dirty="0" smtClean="0"/>
              <a:t>feeling anxiety or concern; unsettled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Dull - Idle, Passive, Dormant, Inert, Lethargic, Lackadaisical, Torpid, Slothful, Sluggish 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Hinder </a:t>
            </a:r>
            <a:r>
              <a:rPr lang="en-US" sz="2800" dirty="0" smtClean="0"/>
              <a:t>– Thwart, Foil, Impede.</a:t>
            </a:r>
          </a:p>
          <a:p>
            <a:r>
              <a:rPr lang="en-US" sz="2800" dirty="0" smtClean="0"/>
              <a:t>Delight - Happiness, Ecstasy, Euphoria, </a:t>
            </a:r>
            <a:r>
              <a:rPr lang="en-US" sz="2800" dirty="0" smtClean="0"/>
              <a:t>Mirth. 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Lax</a:t>
            </a:r>
            <a:endParaRPr lang="en-US" sz="2800" dirty="0" smtClean="0"/>
          </a:p>
          <a:p>
            <a:r>
              <a:rPr lang="en-US" sz="2800" dirty="0" smtClean="0"/>
              <a:t>a) Apprentice</a:t>
            </a:r>
          </a:p>
          <a:p>
            <a:r>
              <a:rPr lang="en-US" sz="2800" dirty="0" smtClean="0"/>
              <a:t>b) Firm</a:t>
            </a:r>
          </a:p>
          <a:p>
            <a:r>
              <a:rPr lang="en-US" sz="2800" dirty="0" smtClean="0"/>
              <a:t>c) Tenuous</a:t>
            </a:r>
          </a:p>
          <a:p>
            <a:r>
              <a:rPr lang="en-US" sz="2800" dirty="0" smtClean="0"/>
              <a:t>d) </a:t>
            </a:r>
            <a:r>
              <a:rPr lang="en-US" sz="2800" dirty="0" smtClean="0"/>
              <a:t>Plaintive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Ans</a:t>
            </a:r>
            <a:r>
              <a:rPr lang="en-IN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Answer: (b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Lax- </a:t>
            </a:r>
            <a:r>
              <a:rPr lang="en-US" sz="2800" dirty="0" smtClean="0"/>
              <a:t>Slipshod, Negligent, Remiss, Careless, Heedless.</a:t>
            </a:r>
          </a:p>
          <a:p>
            <a:r>
              <a:rPr lang="en-US" sz="2800" dirty="0" smtClean="0"/>
              <a:t>Tenuous - Insignificant, Unimportant, Trivial, Petty, </a:t>
            </a:r>
            <a:r>
              <a:rPr lang="en-US" sz="2800" dirty="0" smtClean="0"/>
              <a:t>Insubstantial. </a:t>
            </a:r>
          </a:p>
          <a:p>
            <a:r>
              <a:rPr lang="en-US" sz="2800" dirty="0" smtClean="0"/>
              <a:t>Plaintive – mournful, sad, wistful, doleful, pathetic, pitiful, piteous.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endParaRPr lang="fr-F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3787</TotalTime>
  <Words>759</Words>
  <Application>Microsoft Office PowerPoint</Application>
  <PresentationFormat>Custom</PresentationFormat>
  <Paragraphs>163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Secularization</vt:lpstr>
      <vt:lpstr>Custom Design</vt:lpstr>
      <vt:lpstr>Mini Mock Test </vt:lpstr>
      <vt:lpstr>Slide 2</vt:lpstr>
      <vt:lpstr>Slide 3</vt:lpstr>
      <vt:lpstr>Antonyms 1-3</vt:lpstr>
      <vt:lpstr>Ans 1</vt:lpstr>
      <vt:lpstr>QUESTION 2</vt:lpstr>
      <vt:lpstr>Ans 2</vt:lpstr>
      <vt:lpstr>QUESTION 3</vt:lpstr>
      <vt:lpstr>Ans 3</vt:lpstr>
      <vt:lpstr>Synonyms 4-5</vt:lpstr>
      <vt:lpstr>Ans 4</vt:lpstr>
      <vt:lpstr>QUESTION 5</vt:lpstr>
      <vt:lpstr>Ans 5</vt:lpstr>
      <vt:lpstr>One word substitution 6 - 8</vt:lpstr>
      <vt:lpstr>Ans 6</vt:lpstr>
      <vt:lpstr>Question 7</vt:lpstr>
      <vt:lpstr>Ans 7</vt:lpstr>
      <vt:lpstr>QUESTION 8</vt:lpstr>
      <vt:lpstr>Ans 8</vt:lpstr>
      <vt:lpstr>Sentence improvement 9-10</vt:lpstr>
      <vt:lpstr>Ans 9</vt:lpstr>
      <vt:lpstr>QUESTION 10</vt:lpstr>
      <vt:lpstr>Ans 10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ACER</cp:lastModifiedBy>
  <cp:revision>494</cp:revision>
  <dcterms:created xsi:type="dcterms:W3CDTF">2020-09-25T05:11:26Z</dcterms:created>
  <dcterms:modified xsi:type="dcterms:W3CDTF">2023-06-01T07:31:54Z</dcterms:modified>
</cp:coreProperties>
</file>