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14"/>
  </p:notesMasterIdLst>
  <p:handoutMasterIdLst>
    <p:handoutMasterId r:id="rId15"/>
  </p:handoutMasterIdLst>
  <p:sldIdLst>
    <p:sldId id="256" r:id="rId3"/>
    <p:sldId id="780" r:id="rId4"/>
    <p:sldId id="781" r:id="rId5"/>
    <p:sldId id="729" r:id="rId6"/>
    <p:sldId id="770" r:id="rId7"/>
    <p:sldId id="730" r:id="rId8"/>
    <p:sldId id="771" r:id="rId9"/>
    <p:sldId id="749" r:id="rId10"/>
    <p:sldId id="772" r:id="rId11"/>
    <p:sldId id="782" r:id="rId12"/>
    <p:sldId id="7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="" xmlns:p15="http://schemas.microsoft.com/office/powerpoint/2012/main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8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>
      <p:cViewPr>
        <p:scale>
          <a:sx n="90" d="100"/>
          <a:sy n="90" d="100"/>
        </p:scale>
        <p:origin x="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Abhipedia</a:t>
            </a:r>
            <a:r>
              <a:rPr lang="en-US" sz="1600" b="1" baseline="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r>
              <a:rPr lang="en-US" dirty="0"/>
              <a:t>..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C000"/>
                </a:solidFill>
              </a:rPr>
              <a:t>Abhipedia</a:t>
            </a:r>
            <a:r>
              <a:rPr lang="en-US" sz="1600" b="1" baseline="0" dirty="0">
                <a:solidFill>
                  <a:srgbClr val="FFC000"/>
                </a:solidFill>
              </a:rPr>
              <a:t> </a:t>
            </a:r>
            <a:endParaRPr lang="en-US" sz="1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C4-8FDA-4760-9B1B-7FA6D5DBB6DF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398" y="4929198"/>
            <a:ext cx="8305800" cy="14630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VOCABULARY </a:t>
            </a:r>
            <a:r>
              <a:rPr lang="en-US" sz="3600" b="1" dirty="0" smtClean="0"/>
              <a:t>WORDS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0" y="5013960"/>
            <a:ext cx="3124200" cy="1463040"/>
          </a:xfrm>
        </p:spPr>
        <p:txBody>
          <a:bodyPr/>
          <a:lstStyle/>
          <a:p>
            <a:r>
              <a:rPr lang="en-US" sz="1600" b="1" dirty="0" smtClean="0"/>
              <a:t>RISHAV PRASHAR </a:t>
            </a:r>
            <a:r>
              <a:rPr lang="en-US" sz="1400" dirty="0" smtClean="0"/>
              <a:t>( English Faculty)</a:t>
            </a:r>
          </a:p>
          <a:p>
            <a:r>
              <a:rPr lang="en-US" sz="1400" dirty="0" smtClean="0"/>
              <a:t>Cleared UPSC CDSE  for IMA and OTA</a:t>
            </a:r>
          </a:p>
          <a:p>
            <a:r>
              <a:rPr lang="en-US" sz="1400" dirty="0" smtClean="0"/>
              <a:t>AFCAT 7 Times in a Row</a:t>
            </a:r>
          </a:p>
          <a:p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8414" y="714356"/>
            <a:ext cx="9067800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/>
              <a:t> </a:t>
            </a:r>
          </a:p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SSC exam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English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5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20</a:t>
            </a:r>
            <a:r>
              <a:rPr lang="en-US" sz="2800" dirty="0" smtClean="0"/>
              <a:t>) Execrate (Verb)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Curse, swear, abhor, abominate, denounce </a:t>
            </a:r>
            <a:endParaRPr lang="en-US" sz="2800" dirty="0" smtClean="0"/>
          </a:p>
          <a:p>
            <a:r>
              <a:rPr lang="en-US" sz="2800" dirty="0" smtClean="0"/>
              <a:t>22</a:t>
            </a:r>
            <a:r>
              <a:rPr lang="en-US" sz="2800" dirty="0" smtClean="0"/>
              <a:t>) Poignant (</a:t>
            </a:r>
            <a:r>
              <a:rPr lang="en-US" sz="2800" dirty="0" err="1" smtClean="0"/>
              <a:t>Adj</a:t>
            </a:r>
            <a:r>
              <a:rPr lang="en-US" sz="2800" dirty="0" smtClean="0"/>
              <a:t>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Emotional, sad, heartbreaking, disturbing, heart rending, sentimental </a:t>
            </a:r>
            <a:endParaRPr lang="en-US" sz="2800" dirty="0" smtClean="0"/>
          </a:p>
          <a:p>
            <a:r>
              <a:rPr lang="en-US" sz="2800" dirty="0" smtClean="0"/>
              <a:t>23) </a:t>
            </a:r>
            <a:r>
              <a:rPr lang="en-US" sz="2800" dirty="0" smtClean="0"/>
              <a:t>Preponderance (Noun)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Dominance, Supremacy, Noteworthiness, the largest part or the greatest amount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base"/>
            <a:endParaRPr lang="en-US" sz="6600" b="1" dirty="0" smtClean="0"/>
          </a:p>
          <a:p>
            <a:pPr algn="ctr" fontAlgn="base">
              <a:buNone/>
            </a:pPr>
            <a:r>
              <a:rPr lang="en-US" sz="6600" b="1" dirty="0" smtClean="0"/>
              <a:t>Thank You</a:t>
            </a:r>
            <a:endParaRPr lang="en-US" sz="6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ownloads\WhatsApp Image 2023-11-21 at 1.28.14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81026" y="857250"/>
            <a:ext cx="10429948" cy="545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55440" y="908050"/>
            <a:ext cx="9505056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words 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1) Covenant ( </a:t>
            </a:r>
            <a:r>
              <a:rPr lang="hi-IN" sz="2800" dirty="0" smtClean="0"/>
              <a:t>अनुबंध, प्रतिज्ञापत्र 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Contract, Accord, Pact, Agreement, Treaty, Promise 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2) Gruff ( </a:t>
            </a:r>
            <a:r>
              <a:rPr lang="hi-IN" sz="2800" dirty="0" smtClean="0"/>
              <a:t>ककक श, रूखेआचरण वाला)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– Rough, Harsh, Throaty, Rasping </a:t>
            </a:r>
            <a:endParaRPr lang="en-US" sz="2800" dirty="0" smtClean="0"/>
          </a:p>
          <a:p>
            <a:r>
              <a:rPr lang="en-US" sz="2800" dirty="0" smtClean="0"/>
              <a:t>3) Ravage ( </a:t>
            </a:r>
            <a:r>
              <a:rPr lang="hi-IN" sz="2800" dirty="0" smtClean="0"/>
              <a:t>तवनाश, बबाकद कर देना)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Demolish, Destroy, Ruin, Devastate </a:t>
            </a:r>
            <a:endParaRPr lang="en-US" sz="2800" dirty="0" smtClean="0"/>
          </a:p>
          <a:p>
            <a:r>
              <a:rPr lang="en-US" sz="2800" dirty="0" smtClean="0"/>
              <a:t>4) </a:t>
            </a:r>
            <a:r>
              <a:rPr lang="en-US" sz="2800" dirty="0" smtClean="0"/>
              <a:t>Propitiate </a:t>
            </a:r>
            <a:r>
              <a:rPr lang="en-US" sz="2800" dirty="0" smtClean="0"/>
              <a:t>(</a:t>
            </a:r>
            <a:r>
              <a:rPr lang="hi-IN" sz="2800" dirty="0" smtClean="0"/>
              <a:t>रूठे </a:t>
            </a:r>
            <a:r>
              <a:rPr lang="hi-IN" sz="2800" dirty="0" smtClean="0"/>
              <a:t>हुए को मना लेना 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Appease, allay, alleviate, assuage, placate, satisfy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Synonyms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5</a:t>
            </a:r>
            <a:r>
              <a:rPr lang="en-US" sz="2800" dirty="0" smtClean="0"/>
              <a:t>) Premonition </a:t>
            </a:r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Foreboding, presage, forewarning, prognostication, intuition, hunch, augury. </a:t>
            </a:r>
            <a:endParaRPr lang="en-US" sz="2800" dirty="0" smtClean="0"/>
          </a:p>
          <a:p>
            <a:r>
              <a:rPr lang="en-US" sz="2800" dirty="0" smtClean="0"/>
              <a:t>6) </a:t>
            </a:r>
            <a:r>
              <a:rPr lang="en-US" sz="2800" dirty="0" smtClean="0"/>
              <a:t>Dilate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Enlarge, widen, amplify, </a:t>
            </a:r>
            <a:r>
              <a:rPr lang="en-US" sz="2800" dirty="0" smtClean="0"/>
              <a:t>expand</a:t>
            </a:r>
          </a:p>
          <a:p>
            <a:r>
              <a:rPr lang="en-US" sz="2800" dirty="0" smtClean="0"/>
              <a:t>7) </a:t>
            </a:r>
            <a:r>
              <a:rPr lang="en-US" sz="2800" dirty="0" smtClean="0"/>
              <a:t>Torpid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Dull, Inactive, lethargic, idle, quiescent, </a:t>
            </a:r>
            <a:r>
              <a:rPr lang="en-US" sz="2800" dirty="0" smtClean="0"/>
              <a:t>sleepy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8) </a:t>
            </a:r>
            <a:r>
              <a:rPr lang="en-US" sz="2800" dirty="0" smtClean="0"/>
              <a:t>Knavish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Unscrupulous, dishonest, deceitful, conniving, crafty, </a:t>
            </a:r>
            <a:r>
              <a:rPr lang="en-US" sz="2800" dirty="0" smtClean="0"/>
              <a:t>cunning</a:t>
            </a:r>
          </a:p>
          <a:p>
            <a:r>
              <a:rPr lang="en-US" sz="2800" dirty="0" smtClean="0"/>
              <a:t>9) Laconic</a:t>
            </a:r>
            <a:endParaRPr lang="en-US" sz="2800" dirty="0" smtClean="0"/>
          </a:p>
          <a:p>
            <a:r>
              <a:rPr lang="hi-IN" sz="2800" dirty="0" smtClean="0"/>
              <a:t> </a:t>
            </a:r>
            <a:r>
              <a:rPr lang="en-US" sz="2800" dirty="0" err="1" smtClean="0"/>
              <a:t>Syno</a:t>
            </a:r>
            <a:r>
              <a:rPr lang="en-US" sz="2800" dirty="0" smtClean="0"/>
              <a:t> - Brief, concise, terse, succinct, gruff, brusque, reticent, reserved, taciturn, gnomic </a:t>
            </a:r>
            <a:endParaRPr lang="en-US" sz="2800" dirty="0" smtClean="0"/>
          </a:p>
          <a:p>
            <a:r>
              <a:rPr lang="en-US" sz="2800" dirty="0" smtClean="0"/>
              <a:t>10) </a:t>
            </a:r>
            <a:r>
              <a:rPr lang="en-US" sz="2800" dirty="0" smtClean="0"/>
              <a:t>Uncouth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Coarse, ill-bred, awkward, boorish, churlish, cheap, unprincipled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11) </a:t>
            </a:r>
            <a:r>
              <a:rPr lang="en-US" sz="2800" dirty="0" smtClean="0"/>
              <a:t>Decimated 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Destroyed, exterminated, demolished, annihilated, desolated, </a:t>
            </a:r>
            <a:r>
              <a:rPr lang="en-US" sz="2800" dirty="0" smtClean="0"/>
              <a:t>obliterated</a:t>
            </a:r>
          </a:p>
          <a:p>
            <a:r>
              <a:rPr lang="en-US" sz="2800" dirty="0" smtClean="0"/>
              <a:t>12) </a:t>
            </a:r>
            <a:r>
              <a:rPr lang="en-US" sz="2800" dirty="0" smtClean="0"/>
              <a:t>Decimated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Destroyed, exterminated, demolished, annihilated, desolated, </a:t>
            </a:r>
            <a:r>
              <a:rPr lang="en-US" sz="2800" dirty="0" smtClean="0"/>
              <a:t>obliterated</a:t>
            </a:r>
          </a:p>
          <a:p>
            <a:r>
              <a:rPr lang="en-US" sz="2800" dirty="0" smtClean="0"/>
              <a:t>13) </a:t>
            </a:r>
            <a:r>
              <a:rPr lang="en-US" sz="2800" dirty="0" smtClean="0"/>
              <a:t>Apposite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Appropriate, apt, pertinent, relevant, germane, </a:t>
            </a:r>
            <a:r>
              <a:rPr lang="en-US" sz="2800" dirty="0" err="1" smtClean="0"/>
              <a:t>suitabl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14) </a:t>
            </a:r>
            <a:r>
              <a:rPr lang="en-US" sz="2800" dirty="0" smtClean="0"/>
              <a:t>Indignation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Anger, annoyance, fury, ire, resentment, umbrage, rage, outrage, </a:t>
            </a:r>
            <a:r>
              <a:rPr lang="en-US" sz="2800" dirty="0" err="1" smtClean="0"/>
              <a:t>irateness</a:t>
            </a:r>
            <a:endParaRPr lang="en-US" sz="2800" dirty="0" smtClean="0"/>
          </a:p>
          <a:p>
            <a:r>
              <a:rPr lang="en-US" sz="2800" dirty="0" smtClean="0"/>
              <a:t>15) </a:t>
            </a:r>
            <a:r>
              <a:rPr lang="en-US" sz="2800" dirty="0" smtClean="0"/>
              <a:t>Abysmal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dreadful, abominable, awful, terrible , profound, extreme, unfathomable, bottomless, complete, </a:t>
            </a:r>
            <a:r>
              <a:rPr lang="en-US" sz="2800" dirty="0" smtClean="0"/>
              <a:t>utter</a:t>
            </a:r>
          </a:p>
          <a:p>
            <a:r>
              <a:rPr lang="en-US" sz="2800" dirty="0" smtClean="0"/>
              <a:t>16) </a:t>
            </a:r>
            <a:r>
              <a:rPr lang="en-US" sz="2800" dirty="0" smtClean="0"/>
              <a:t>Flair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Talent, aptitude, knack, gift , style, panache, verve , mastery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17) </a:t>
            </a:r>
            <a:r>
              <a:rPr lang="en-US" sz="2800" dirty="0" smtClean="0"/>
              <a:t>Rout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Defeat, retreat, crush , state of wild confusion, </a:t>
            </a:r>
            <a:r>
              <a:rPr lang="en-US" sz="2800" dirty="0" smtClean="0"/>
              <a:t>discomfit</a:t>
            </a:r>
          </a:p>
          <a:p>
            <a:r>
              <a:rPr lang="en-US" sz="2800" dirty="0" smtClean="0"/>
              <a:t>18) </a:t>
            </a:r>
            <a:r>
              <a:rPr lang="en-US" sz="2800" dirty="0" smtClean="0"/>
              <a:t>Flimsy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Insubstantial, slight, fragile, wobbly, frail, diaphanous, very thin, weak  </a:t>
            </a:r>
            <a:endParaRPr lang="en-US" sz="2800" dirty="0" smtClean="0"/>
          </a:p>
          <a:p>
            <a:r>
              <a:rPr lang="en-US" sz="2800" dirty="0" smtClean="0"/>
              <a:t>19</a:t>
            </a:r>
            <a:r>
              <a:rPr lang="en-US" sz="2800" dirty="0" smtClean="0"/>
              <a:t>) Perquisite (Noun) </a:t>
            </a:r>
            <a:endParaRPr lang="en-US" sz="2800" dirty="0" smtClean="0"/>
          </a:p>
          <a:p>
            <a:r>
              <a:rPr lang="en-US" sz="2800" dirty="0" err="1" smtClean="0"/>
              <a:t>Syno</a:t>
            </a:r>
            <a:r>
              <a:rPr lang="en-US" sz="2800" dirty="0" smtClean="0"/>
              <a:t> </a:t>
            </a:r>
            <a:r>
              <a:rPr lang="en-US" sz="2800" dirty="0" smtClean="0"/>
              <a:t>- Privilege, gain, profit, profit incidental to regular salary or wages, perk, bonus, extra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3289</TotalTime>
  <Words>547</Words>
  <Application>Microsoft Office PowerPoint</Application>
  <PresentationFormat>Custom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Secularization</vt:lpstr>
      <vt:lpstr>Custom Design</vt:lpstr>
      <vt:lpstr>VOCABULARY WORDS</vt:lpstr>
      <vt:lpstr>Slide 2</vt:lpstr>
      <vt:lpstr>Slide 3</vt:lpstr>
      <vt:lpstr>Vocabulary words </vt:lpstr>
      <vt:lpstr>Synonyms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ACER</cp:lastModifiedBy>
  <cp:revision>436</cp:revision>
  <dcterms:created xsi:type="dcterms:W3CDTF">2020-09-25T05:11:26Z</dcterms:created>
  <dcterms:modified xsi:type="dcterms:W3CDTF">2024-01-23T07:40:08Z</dcterms:modified>
</cp:coreProperties>
</file>